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he-IL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C0B5-EE34-47CB-B10D-37ED5D37026C}" type="datetimeFigureOut">
              <a:rPr lang="he-IL" smtClean="0"/>
              <a:t>כ"ב/חשון/תשע"ה</a:t>
            </a:fld>
            <a:endParaRPr lang="he-I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A7A3E-4319-4FE5-88BC-D3230205E9F6}" type="slidenum">
              <a:rPr lang="he-IL" smtClean="0"/>
              <a:t>‹N°›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969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Modifiez le style du titre</a:t>
            </a:r>
            <a:endParaRPr lang="he-I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he-I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0B5-EE34-47CB-B10D-37ED5D37026C}" type="datetimeFigureOut">
              <a:rPr lang="he-IL" smtClean="0"/>
              <a:t>כ"ב/חשון/תשע"ה</a:t>
            </a:fld>
            <a:endParaRPr lang="he-I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A7A3E-4319-4FE5-88BC-D3230205E9F6}" type="slidenum">
              <a:rPr lang="he-IL" smtClean="0"/>
              <a:t>‹N°›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0223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איפה אתם מתפללים?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הכנה לפועל להתקרב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8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להתקרב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6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להתרגש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טבלת התפעל</a:t>
            </a:r>
            <a:endParaRPr lang="en-US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5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FF0000"/>
                </a:solidFill>
              </a:rPr>
              <a:t>מְצַלֵם</a:t>
            </a:r>
            <a:r>
              <a:rPr lang="he-IL" altLang="he-IL" b="1" smtClean="0">
                <a:solidFill>
                  <a:srgbClr val="002060"/>
                </a:solidFill>
              </a:rPr>
              <a:t> - </a:t>
            </a:r>
            <a:r>
              <a:rPr lang="he-IL" altLang="he-IL" b="1" smtClean="0">
                <a:solidFill>
                  <a:srgbClr val="00B050"/>
                </a:solidFill>
              </a:rPr>
              <a:t>מִצְטַלֵם</a:t>
            </a:r>
            <a:endParaRPr lang="he-IL" altLang="he-IL" b="1" smtClean="0">
              <a:solidFill>
                <a:srgbClr val="00B05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64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משתתף, מצטער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2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טבלת התפעל</a:t>
            </a:r>
            <a:endParaRPr lang="en-US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7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תרגול התפעל – מה הפועל+התאמת צורה בהווה</a:t>
            </a:r>
            <a:endParaRPr lang="en-US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1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altLang="he-IL" smtClean="0"/>
              <a:t>תרגול התפעל – מה הפועל+התאמת צורה בהווה וש"פ</a:t>
            </a:r>
            <a:endParaRPr lang="en-US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03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2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FF0000"/>
                </a:solidFill>
              </a:rPr>
              <a:t>לוֹבֵשׁ</a:t>
            </a:r>
            <a:r>
              <a:rPr lang="he-IL" altLang="he-IL" b="1" smtClean="0">
                <a:solidFill>
                  <a:srgbClr val="002060"/>
                </a:solidFill>
              </a:rPr>
              <a:t> - </a:t>
            </a:r>
            <a:r>
              <a:rPr lang="he-IL" altLang="he-IL" b="1" smtClean="0">
                <a:solidFill>
                  <a:srgbClr val="00B050"/>
                </a:solidFill>
              </a:rPr>
              <a:t>מִתְלַבֵּשׁ</a:t>
            </a:r>
            <a:endParaRPr lang="he-IL" altLang="he-IL" b="1" smtClean="0">
              <a:solidFill>
                <a:srgbClr val="00B05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96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מרתון הכינרת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2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בטלפון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73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e-IL" altLang="he-IL" sz="2800" b="1" smtClean="0"/>
              <a:t>גלית</a:t>
            </a:r>
            <a:br>
              <a:rPr lang="he-IL" altLang="he-IL" sz="2800" b="1" smtClean="0"/>
            </a:br>
            <a:r>
              <a:rPr lang="he-IL" altLang="he-IL" sz="2800" b="1" smtClean="0"/>
              <a:t>עידן</a:t>
            </a:r>
            <a:br>
              <a:rPr lang="he-IL" altLang="he-IL" sz="2800" b="1" smtClean="0"/>
            </a:br>
            <a:r>
              <a:rPr lang="he-IL" altLang="he-IL" sz="2800" b="1" smtClean="0"/>
              <a:t>איך מתאמנים למרתון</a:t>
            </a:r>
            <a:endParaRPr lang="he-IL" altLang="he-IL" sz="28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5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שבוע לפני המרתון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49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e-IL" altLang="he-IL" sz="2800" b="1" smtClean="0"/>
              <a:t>גלית</a:t>
            </a:r>
            <a:br>
              <a:rPr lang="he-IL" altLang="he-IL" sz="2800" b="1" smtClean="0"/>
            </a:br>
            <a:r>
              <a:rPr lang="he-IL" altLang="he-IL" sz="2800" b="1" smtClean="0"/>
              <a:t>עידן</a:t>
            </a:r>
            <a:br>
              <a:rPr lang="he-IL" altLang="he-IL" sz="2800" b="1" smtClean="0"/>
            </a:br>
            <a:r>
              <a:rPr lang="he-IL" altLang="he-IL" sz="2800" b="1" smtClean="0"/>
              <a:t>השבוע </a:t>
            </a:r>
            <a:r>
              <a:rPr lang="he-IL" altLang="he-IL" sz="2800" b="1" smtClean="0">
                <a:solidFill>
                  <a:srgbClr val="000000"/>
                </a:solidFill>
              </a:rPr>
              <a:t>שֶׁלִפְנֵי </a:t>
            </a:r>
            <a:r>
              <a:rPr lang="he-IL" altLang="he-IL" sz="2800" b="1" smtClean="0"/>
              <a:t>המרתון</a:t>
            </a:r>
            <a:endParaRPr lang="he-IL" altLang="he-IL" sz="2800" b="1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69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בקילומטר הארבעים ואחד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4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אחרי המרתון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0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פעלים מיוחדים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49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להתרחץ, להתאמן, להתחמם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להתחמם - להתקרר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4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FF3300"/>
                </a:solidFill>
              </a:rPr>
              <a:t>מתחמם? </a:t>
            </a:r>
            <a:r>
              <a:rPr lang="he-IL" altLang="he-IL" b="1" smtClean="0">
                <a:solidFill>
                  <a:srgbClr val="0070C0"/>
                </a:solidFill>
              </a:rPr>
              <a:t>מתקרר?</a:t>
            </a:r>
            <a:endParaRPr lang="he-IL" altLang="he-IL" b="1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9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/>
              <a:t>להתאמן, </a:t>
            </a:r>
            <a:endParaRPr lang="he-IL" altLang="he-IL" smtClean="0"/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6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למה הם מִתְרַגְשִׁים 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9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b="1" smtClean="0">
                <a:solidFill>
                  <a:srgbClr val="002060"/>
                </a:solidFill>
              </a:rPr>
              <a:t>מתי אתם מתרגשים?</a:t>
            </a:r>
            <a:endParaRPr lang="he-IL" altLang="he-IL" b="1" smtClean="0">
              <a:solidFill>
                <a:srgbClr val="002060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114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Affichage à l'écran (4:3)</PresentationFormat>
  <Paragraphs>25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Thème Office</vt:lpstr>
      <vt:lpstr>איפה אתם מתפללים?</vt:lpstr>
      <vt:lpstr>לוֹבֵשׁ - מִתְלַבֵּשׁ</vt:lpstr>
      <vt:lpstr>Présentation PowerPoint</vt:lpstr>
      <vt:lpstr>להתרחץ, להתאמן, להתחמם</vt:lpstr>
      <vt:lpstr>להתחמם - להתקרר</vt:lpstr>
      <vt:lpstr>מתחמם? מתקרר?</vt:lpstr>
      <vt:lpstr>להתאמן, </vt:lpstr>
      <vt:lpstr>למה הם מִתְרַגְשִׁים ?</vt:lpstr>
      <vt:lpstr>מתי אתם מתרגשים?</vt:lpstr>
      <vt:lpstr>הכנה לפועל להתקרב</vt:lpstr>
      <vt:lpstr>להתקרב</vt:lpstr>
      <vt:lpstr>להתרגש</vt:lpstr>
      <vt:lpstr>טבלת התפעל</vt:lpstr>
      <vt:lpstr>מְצַלֵם - מִצְטַלֵם</vt:lpstr>
      <vt:lpstr>משתתף, מצטער</vt:lpstr>
      <vt:lpstr>טבלת התפעל</vt:lpstr>
      <vt:lpstr>תרגול התפעל – מה הפועל+התאמת צורה בהווה</vt:lpstr>
      <vt:lpstr>תרגול התפעל – מה הפועל+התאמת צורה בהווה וש"פ</vt:lpstr>
      <vt:lpstr>Présentation PowerPoint</vt:lpstr>
      <vt:lpstr>מרתון הכינרת</vt:lpstr>
      <vt:lpstr>בטלפון</vt:lpstr>
      <vt:lpstr>גלית עידן איך מתאמנים למרתון</vt:lpstr>
      <vt:lpstr>שבוע לפני המרתון</vt:lpstr>
      <vt:lpstr>גלית עידן השבוע שֶׁלִפְנֵי המרתון</vt:lpstr>
      <vt:lpstr>בקילומטר הארבעים ואחד</vt:lpstr>
      <vt:lpstr>אחרי המרתון</vt:lpstr>
      <vt:lpstr>פעלים מיוחדים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איפה אתם מתפללים?</dc:title>
  <dc:creator>serge frydman</dc:creator>
  <cp:lastModifiedBy>serge frydman</cp:lastModifiedBy>
  <cp:revision>1</cp:revision>
  <dcterms:created xsi:type="dcterms:W3CDTF">2014-11-15T11:13:16Z</dcterms:created>
  <dcterms:modified xsi:type="dcterms:W3CDTF">2014-11-15T11:13:17Z</dcterms:modified>
</cp:coreProperties>
</file>