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9CA-B1CB-4CC4-989A-FA268A36E546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441BB-4D7B-426C-963C-8BCC28277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28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9CA-B1CB-4CC4-989A-FA268A36E546}" type="datetimeFigureOut">
              <a:rPr lang="fr-FR" smtClean="0"/>
              <a:t>01/05/2014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41BB-4D7B-426C-963C-8BCC28277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smtClean="0"/>
              <a:t>מזיכרון לשמחה</a:t>
            </a:r>
            <a:endParaRPr lang="en-US" sz="400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הדלקת המשואות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4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4000" smtClean="0"/>
              <a:t>לכבוד יום העצמאות תולים ברחובות </a:t>
            </a:r>
            <a:br>
              <a:rPr lang="he-IL" sz="4000" smtClean="0"/>
            </a:br>
            <a:r>
              <a:rPr lang="he-IL" sz="4000" smtClean="0"/>
              <a:t>ובבתים דגלים של ישראל</a:t>
            </a:r>
            <a:endParaRPr lang="en-US" sz="4000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6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תּוֹלֶה </a:t>
            </a:r>
            <a:r>
              <a:rPr lang="en-US" smtClean="0"/>
              <a:t>-</a:t>
            </a:r>
            <a:r>
              <a:rPr lang="he-IL" smtClean="0"/>
              <a:t> תּוֹלָה - תּוֹלִים- תּוֹלוֹת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דגל ישראל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תמונה מספרת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9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3600" b="1" smtClean="0">
                <a:solidFill>
                  <a:schemeClr val="tx1"/>
                </a:solidFill>
              </a:rPr>
              <a:t>מְדִינַת יִשְׂרָאֵל</a:t>
            </a:r>
            <a:r>
              <a:rPr lang="he-IL" sz="3600" smtClean="0">
                <a:solidFill>
                  <a:schemeClr val="tx1"/>
                </a:solidFill>
              </a:rPr>
              <a:t> </a:t>
            </a:r>
            <a:endParaRPr lang="en-US" sz="3600" smtClean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2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>
                <a:solidFill>
                  <a:srgbClr val="808000"/>
                </a:solidFill>
              </a:rPr>
              <a:t>סֵמֶל מְדִינַת יִשְׂרָאֵל</a:t>
            </a:r>
            <a:endParaRPr lang="en-US" b="1" smtClean="0">
              <a:solidFill>
                <a:srgbClr val="80800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z="3200" smtClean="0"/>
              <a:t>בּוּלִים מִ</a:t>
            </a:r>
            <a:r>
              <a:rPr lang="he-IL" sz="3200" b="1" smtClean="0">
                <a:solidFill>
                  <a:srgbClr val="0000FF"/>
                </a:solidFill>
              </a:rPr>
              <a:t>יִשְׂרָאֵל</a:t>
            </a:r>
            <a:endParaRPr lang="en-US" sz="3200" b="1" smtClean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>
                <a:solidFill>
                  <a:srgbClr val="0000FF"/>
                </a:solidFill>
              </a:rPr>
              <a:t>כָּחוֹל-לָבָן</a:t>
            </a:r>
            <a:endParaRPr lang="en-US" b="1" smtClean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2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6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u="sng" smtClean="0"/>
              <a:t>אני וישראל</a:t>
            </a:r>
            <a:endParaRPr lang="en-US" u="sng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22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b="1" smtClean="0">
                <a:solidFill>
                  <a:srgbClr val="0000FF"/>
                </a:solidFill>
              </a:rPr>
              <a:t>יוֹם הולֶּדֶת לַמּוֹלֶדֶת</a:t>
            </a:r>
            <a:r>
              <a:rPr lang="he-IL" smtClean="0"/>
              <a:t> 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למדינת ישראל יש יום הולדת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איך קמה מדינת ישראל?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יום העצמאות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000" smtClean="0"/>
              <a:t>הכרזת המדינה</a:t>
            </a:r>
            <a:br>
              <a:rPr lang="he-IL" sz="4000" smtClean="0"/>
            </a:br>
            <a:endParaRPr lang="en-US" sz="4000" smtClean="0">
              <a:solidFill>
                <a:srgbClr val="FF0066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/>
              <a:t>מֵאָז הַכְרָזַת הָעַצְמָאוּת </a:t>
            </a:r>
            <a:br>
              <a:rPr lang="he-IL" smtClean="0"/>
            </a:br>
            <a:r>
              <a:rPr lang="he-IL" smtClean="0"/>
              <a:t>מַגִּיעִים לְיִשְׂרָאֵל הַרְבֵּה עוֹלִים חֲדָשִׁים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3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u="sng" smtClean="0"/>
              <a:t>עולה חדש / תייר</a:t>
            </a:r>
            <a:endParaRPr lang="en-US" u="sng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mtClean="0"/>
              <a:t>  מלחמת העצמאות</a:t>
            </a:r>
            <a:endParaRPr lang="en-US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3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Affichage à l'écran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למדינת ישראל יש יום הולדת</vt:lpstr>
      <vt:lpstr>איך קמה מדינת ישראל?</vt:lpstr>
      <vt:lpstr>יום העצמאות</vt:lpstr>
      <vt:lpstr>הכרזת המדינה </vt:lpstr>
      <vt:lpstr>מֵאָז הַכְרָזַת הָעַצְמָאוּת  מַגִּיעִים לְיִשְׂרָאֵל הַרְבֵּה עוֹלִים חֲדָשִׁים</vt:lpstr>
      <vt:lpstr>עולה חדש / תייר</vt:lpstr>
      <vt:lpstr>  מלחמת העצמאות</vt:lpstr>
      <vt:lpstr>מזיכרון לשמחה</vt:lpstr>
      <vt:lpstr>הדלקת המשואות</vt:lpstr>
      <vt:lpstr>לכבוד יום העצמאות תולים ברחובות  ובבתים דגלים של ישראל</vt:lpstr>
      <vt:lpstr>תּוֹלֶה - תּוֹלָה - תּוֹלִים- תּוֹלוֹת</vt:lpstr>
      <vt:lpstr>דגל ישראל</vt:lpstr>
      <vt:lpstr>תמונה מספרת</vt:lpstr>
      <vt:lpstr>מְדִינַת יִשְׂרָאֵל </vt:lpstr>
      <vt:lpstr>סֵמֶל מְדִינַת יִשְׂרָאֵל</vt:lpstr>
      <vt:lpstr>בּוּלִים מִיִשְׂרָאֵל</vt:lpstr>
      <vt:lpstr>כָּחוֹל-לָבָן</vt:lpstr>
      <vt:lpstr>אני וישראל</vt:lpstr>
      <vt:lpstr>יוֹם הולֶּדֶת לַמּוֹלֶדֶת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family</dc:creator>
  <cp:lastModifiedBy>family</cp:lastModifiedBy>
  <cp:revision>1</cp:revision>
  <dcterms:created xsi:type="dcterms:W3CDTF">2014-05-01T12:37:14Z</dcterms:created>
  <dcterms:modified xsi:type="dcterms:W3CDTF">2014-05-01T12:37:14Z</dcterms:modified>
</cp:coreProperties>
</file>