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4171-B716-4304-8A6F-1C2E212F8731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6B2F-182A-4A64-90A5-E3C3B758D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7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4171-B716-4304-8A6F-1C2E212F8731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6B2F-182A-4A64-90A5-E3C3B758D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4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ארוחת בוקר ישראלית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0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איך אתם רוצים את הבֵּיצִים?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איך אתם רוצים את הבֵּיצִים?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0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>
                <a:solidFill>
                  <a:srgbClr val="002060"/>
                </a:solidFill>
              </a:rPr>
              <a:t>מה לשתות?</a:t>
            </a:r>
            <a:endParaRPr 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CC6600"/>
                </a:solidFill>
              </a:rPr>
              <a:t>שְׁתִייָה</a:t>
            </a:r>
            <a:r>
              <a:rPr lang="he-IL" altLang="he-IL" b="1" smtClean="0">
                <a:solidFill>
                  <a:srgbClr val="002060"/>
                </a:solidFill>
              </a:rPr>
              <a:t> חמה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שתייה קרה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smtClean="0">
                <a:solidFill>
                  <a:srgbClr val="002060"/>
                </a:solidFill>
              </a:rPr>
              <a:t>האוכל מגיע</a:t>
            </a:r>
            <a:br>
              <a:rPr lang="he-IL" sz="3600" b="1" smtClean="0">
                <a:solidFill>
                  <a:srgbClr val="002060"/>
                </a:solidFill>
              </a:rPr>
            </a:br>
            <a:r>
              <a:rPr lang="he-IL" sz="3600" b="1" smtClean="0">
                <a:solidFill>
                  <a:srgbClr val="002060"/>
                </a:solidFill>
              </a:rPr>
              <a:t>מתחילים לאכול</a:t>
            </a:r>
            <a:endParaRPr lang="he-IL" sz="36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>
                <a:solidFill>
                  <a:srgbClr val="002060"/>
                </a:solidFill>
              </a:rPr>
              <a:t>אחרי האוכל...</a:t>
            </a:r>
            <a:endParaRPr 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שמ"נ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טבלת הפעיל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משם הפועל להווה1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>
                <a:solidFill>
                  <a:srgbClr val="002060"/>
                </a:solidFill>
              </a:rPr>
              <a:t>תַּפְרִיט</a:t>
            </a:r>
            <a:endParaRPr 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5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משם הפועל להווה2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6000" b="1" smtClean="0">
                <a:solidFill>
                  <a:srgbClr val="009900"/>
                </a:solidFill>
                <a:cs typeface="FrankRuehl" pitchFamily="2" charset="-79"/>
              </a:rPr>
              <a:t>תַּפְרִיט ארוחת בוקר</a:t>
            </a:r>
            <a:endParaRPr lang="he-IL" altLang="he-IL" sz="6000" b="1" smtClean="0">
              <a:solidFill>
                <a:srgbClr val="009900"/>
              </a:solidFill>
              <a:cs typeface="FrankRuehl" pitchFamily="2" charset="-79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>
                <a:solidFill>
                  <a:srgbClr val="002060"/>
                </a:solidFill>
              </a:rPr>
              <a:t>רִיבָּה וחֶמְאָה</a:t>
            </a:r>
            <a:endParaRPr 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בבית קפה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אילו גבינות יש?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בוחרים גבינות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גבינות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איזה לחם אתם רוצים?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Affichage à l'écran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ארוחת בוקר ישראלית</vt:lpstr>
      <vt:lpstr>תַּפְרִיט</vt:lpstr>
      <vt:lpstr>תַּפְרִיט ארוחת בוקר</vt:lpstr>
      <vt:lpstr>רִיבָּה וחֶמְאָה</vt:lpstr>
      <vt:lpstr>בבית קפה</vt:lpstr>
      <vt:lpstr>אילו גבינות יש?</vt:lpstr>
      <vt:lpstr>בוחרים גבינות</vt:lpstr>
      <vt:lpstr>גבינות</vt:lpstr>
      <vt:lpstr>איזה לחם אתם רוצים?</vt:lpstr>
      <vt:lpstr>איך אתם רוצים את הבֵּיצִים?</vt:lpstr>
      <vt:lpstr>איך אתם רוצים את הבֵּיצִים?</vt:lpstr>
      <vt:lpstr>מה לשתות?</vt:lpstr>
      <vt:lpstr>שְׁתִייָה חמה</vt:lpstr>
      <vt:lpstr>שתייה קרה</vt:lpstr>
      <vt:lpstr>האוכל מגיע מתחילים לאכול</vt:lpstr>
      <vt:lpstr>אחרי האוכל...</vt:lpstr>
      <vt:lpstr>שמ"נ</vt:lpstr>
      <vt:lpstr>טבלת הפעיל</vt:lpstr>
      <vt:lpstr>משם הפועל להווה1</vt:lpstr>
      <vt:lpstr>משם הפועל להווה2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ארוחת בוקר ישראלית</dc:title>
  <dc:creator>family</dc:creator>
  <cp:lastModifiedBy>family</cp:lastModifiedBy>
  <cp:revision>1</cp:revision>
  <dcterms:created xsi:type="dcterms:W3CDTF">2014-03-15T10:54:40Z</dcterms:created>
  <dcterms:modified xsi:type="dcterms:W3CDTF">2014-03-15T10:54:40Z</dcterms:modified>
</cp:coreProperties>
</file>