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he-IL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8F4-9523-47A5-940B-557C10D98FD3}" type="datetimeFigureOut">
              <a:rPr lang="he-IL" smtClean="0"/>
              <a:t>כ"ב/חשון/תשע"ה</a:t>
            </a:fld>
            <a:endParaRPr lang="he-I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EA39-4B87-431C-AFC7-7F630059E2DD}" type="slidenum">
              <a:rPr lang="he-IL" smtClean="0"/>
              <a:t>‹N°›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401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Modifiez le style du titre</a:t>
            </a:r>
            <a:endParaRPr lang="he-I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he-I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38F4-9523-47A5-940B-557C10D98FD3}" type="datetimeFigureOut">
              <a:rPr lang="he-IL" smtClean="0"/>
              <a:t>כ"ב/חשון/תשע"ה</a:t>
            </a:fld>
            <a:endParaRPr lang="he-I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EA39-4B87-431C-AFC7-7F630059E2DD}" type="slidenum">
              <a:rPr lang="he-IL" smtClean="0"/>
              <a:t>‹N°›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96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מה רואים בתמונה?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ריבוי חריג נקבה + ש.ת.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7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השלמת טבלת מילים בנקבה עם ריבוי כשל זכר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8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תרגול ריבוי חריג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השלמת טבלת מילים בנקבה עם ריבוי זוגי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הזה – הזאת – האלה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altLang="he-IL" sz="6000" b="1" smtClean="0">
                <a:solidFill>
                  <a:srgbClr val="002060"/>
                </a:solidFill>
                <a:cs typeface="+mn-cs"/>
              </a:rPr>
              <a:t>הזה</a:t>
            </a:r>
            <a:endParaRPr lang="en-US" altLang="he-IL" sz="6000" b="1" dirty="0" smtClean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2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z="6000" b="1" smtClean="0">
                <a:solidFill>
                  <a:srgbClr val="002060"/>
                </a:solidFill>
              </a:rPr>
              <a:t>הזאת</a:t>
            </a:r>
            <a:endParaRPr lang="en-US" altLang="he-IL" sz="6000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z="6000" b="1" smtClean="0">
                <a:solidFill>
                  <a:srgbClr val="002060"/>
                </a:solidFill>
              </a:rPr>
              <a:t>האלה</a:t>
            </a:r>
            <a:endParaRPr lang="en-US" altLang="he-IL" sz="6000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4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תרגול של מי הזה/הזאת/האלה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5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altLang="he-IL" sz="3200" b="1" smtClean="0">
                <a:solidFill>
                  <a:srgbClr val="FF0000"/>
                </a:solidFill>
              </a:rPr>
              <a:t>- של מי הציור הזה?</a:t>
            </a:r>
            <a:br>
              <a:rPr lang="he-IL" altLang="he-IL" sz="3200" b="1" smtClean="0">
                <a:solidFill>
                  <a:srgbClr val="FF0000"/>
                </a:solidFill>
              </a:rPr>
            </a:br>
            <a:r>
              <a:rPr lang="he-IL" altLang="he-IL" sz="3200" b="1" smtClean="0">
                <a:solidFill>
                  <a:srgbClr val="FF0000"/>
                </a:solidFill>
              </a:rPr>
              <a:t>- הציור הזה של ואן גוך.</a:t>
            </a:r>
            <a:endParaRPr lang="en-US" altLang="he-IL" sz="3200" b="1" smtClean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C00000"/>
                </a:solidFill>
              </a:rPr>
              <a:t>שֶׁלֶט - שְׁלָטִים</a:t>
            </a:r>
            <a:endParaRPr lang="he-IL" altLang="he-IL" b="1" smtClean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9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תרגיל מסכם 1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7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תרגיל מסכם 2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6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בְּ + הַ = בַּ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0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6000" b="1" smtClean="0">
                <a:solidFill>
                  <a:srgbClr val="002060"/>
                </a:solidFill>
              </a:rPr>
              <a:t>בְּ + הַ = בַּ</a:t>
            </a:r>
            <a:endParaRPr lang="he-IL" altLang="he-IL" sz="6000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1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ב/ה  תרגול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78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לְ + הַ = לַ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6000" b="1" smtClean="0">
                <a:solidFill>
                  <a:srgbClr val="002060"/>
                </a:solidFill>
              </a:rPr>
              <a:t>לְ + הַ = לַ</a:t>
            </a:r>
            <a:endParaRPr lang="he-IL" altLang="he-IL" sz="6000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10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אנשים כותבים </a:t>
            </a:r>
            <a:r>
              <a:rPr lang="he-IL" altLang="he-IL" b="1" smtClean="0">
                <a:solidFill>
                  <a:srgbClr val="00B050"/>
                </a:solidFill>
              </a:rPr>
              <a:t>ל</a:t>
            </a:r>
            <a:r>
              <a:rPr lang="he-IL" altLang="he-IL" b="1" smtClean="0">
                <a:solidFill>
                  <a:srgbClr val="002060"/>
                </a:solidFill>
              </a:rPr>
              <a:t>עיתון</a:t>
            </a:r>
            <a:br>
              <a:rPr lang="he-IL" altLang="he-IL" b="1" smtClean="0">
                <a:solidFill>
                  <a:srgbClr val="002060"/>
                </a:solidFill>
              </a:rPr>
            </a:br>
            <a:r>
              <a:rPr lang="he-IL" altLang="he-IL" b="1" smtClean="0">
                <a:solidFill>
                  <a:srgbClr val="002060"/>
                </a:solidFill>
              </a:rPr>
              <a:t>על שלמה גבירץ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10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מֵ + הַ = מֵהַ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56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יש לך דקה?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24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6000" b="1" smtClean="0">
                <a:solidFill>
                  <a:srgbClr val="002060"/>
                </a:solidFill>
              </a:rPr>
              <a:t>מֵ + הַ = מֵהַ</a:t>
            </a:r>
            <a:endParaRPr lang="he-IL" altLang="he-IL" sz="6000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0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מֵ / מֵהַ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4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תרגיל מסכם </a:t>
            </a:r>
            <a:r>
              <a:rPr lang="en-US" altLang="he-IL" b="1" smtClean="0">
                <a:solidFill>
                  <a:srgbClr val="002060"/>
                </a:solidFill>
              </a:rPr>
              <a:t>1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3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תרגיל מסכם </a:t>
            </a:r>
            <a:r>
              <a:rPr lang="en-US" altLang="he-IL" b="1" smtClean="0">
                <a:solidFill>
                  <a:srgbClr val="002060"/>
                </a:solidFill>
              </a:rPr>
              <a:t>2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91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סליחה, אני לא יכול/ה </a:t>
            </a:r>
            <a:br>
              <a:rPr lang="he-IL" altLang="he-IL" b="1" smtClean="0">
                <a:solidFill>
                  <a:srgbClr val="002060"/>
                </a:solidFill>
              </a:rPr>
            </a:br>
            <a:r>
              <a:rPr lang="he-IL" altLang="he-IL" b="1" smtClean="0">
                <a:solidFill>
                  <a:srgbClr val="002060"/>
                </a:solidFill>
              </a:rPr>
              <a:t>לדבר עכשיו...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יש לך דקה? 2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0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שלום, אתה רוצה לדבר?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רעיון (ז) - רַעְיוֹנוֹת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4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ריבוי חריג זכר + ש.ת.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השלמת טבלת מילים בזכר עם ריבוי כשל נקבה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5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מילה (נ) - מילים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5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Affichage à l'écran (4:3)</PresentationFormat>
  <Paragraphs>33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Thème Office</vt:lpstr>
      <vt:lpstr>מה רואים בתמונה?</vt:lpstr>
      <vt:lpstr>שֶׁלֶט - שְׁלָטִים</vt:lpstr>
      <vt:lpstr>יש לך דקה?</vt:lpstr>
      <vt:lpstr>יש לך דקה? 2</vt:lpstr>
      <vt:lpstr>שלום, אתה רוצה לדבר?</vt:lpstr>
      <vt:lpstr>רעיון (ז) - רַעְיוֹנוֹת</vt:lpstr>
      <vt:lpstr>ריבוי חריג זכר + ש.ת.</vt:lpstr>
      <vt:lpstr>השלמת טבלת מילים בזכר עם ריבוי כשל נקבה</vt:lpstr>
      <vt:lpstr>מילה (נ) - מילים</vt:lpstr>
      <vt:lpstr>ריבוי חריג נקבה + ש.ת.</vt:lpstr>
      <vt:lpstr>השלמת טבלת מילים בנקבה עם ריבוי כשל זכר</vt:lpstr>
      <vt:lpstr>תרגול ריבוי חריג</vt:lpstr>
      <vt:lpstr>השלמת טבלת מילים בנקבה עם ריבוי זוגי</vt:lpstr>
      <vt:lpstr>הזה – הזאת – האלה</vt:lpstr>
      <vt:lpstr>הזה</vt:lpstr>
      <vt:lpstr>הזאת</vt:lpstr>
      <vt:lpstr>האלה</vt:lpstr>
      <vt:lpstr>תרגול של מי הזה/הזאת/האלה</vt:lpstr>
      <vt:lpstr>- של מי הציור הזה? - הציור הזה של ואן גוך.</vt:lpstr>
      <vt:lpstr>תרגיל מסכם 1</vt:lpstr>
      <vt:lpstr>תרגיל מסכם 2</vt:lpstr>
      <vt:lpstr>בְּ + הַ = בַּ</vt:lpstr>
      <vt:lpstr>בְּ + הַ = בַּ</vt:lpstr>
      <vt:lpstr>ב/ה  תרגול</vt:lpstr>
      <vt:lpstr>לְ + הַ = לַ</vt:lpstr>
      <vt:lpstr>לְ + הַ = לַ</vt:lpstr>
      <vt:lpstr>אנשים כותבים לעיתון על שלמה גבירץ</vt:lpstr>
      <vt:lpstr>מֵ + הַ = מֵהַ</vt:lpstr>
      <vt:lpstr>Présentation PowerPoint</vt:lpstr>
      <vt:lpstr>מֵ + הַ = מֵהַ</vt:lpstr>
      <vt:lpstr>מֵ / מֵהַ</vt:lpstr>
      <vt:lpstr>תרגיל מסכם 1</vt:lpstr>
      <vt:lpstr>תרגיל מסכם 2</vt:lpstr>
      <vt:lpstr>סליחה, אני לא יכול/ה  לדבר עכשיו...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רואים בתמונה?</dc:title>
  <dc:creator>serge frydman</dc:creator>
  <cp:lastModifiedBy>serge frydman</cp:lastModifiedBy>
  <cp:revision>1</cp:revision>
  <dcterms:created xsi:type="dcterms:W3CDTF">2014-11-15T06:54:34Z</dcterms:created>
  <dcterms:modified xsi:type="dcterms:W3CDTF">2014-11-15T06:54:35Z</dcterms:modified>
</cp:coreProperties>
</file>