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F3CB-3CC2-4B32-8445-3D7377F80B5E}" type="datetimeFigureOut">
              <a:rPr lang="fr-FR" smtClean="0"/>
              <a:t>10/03/2013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1BDC-C214-4082-B125-18D85FAF3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37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FF3CB-3CC2-4B32-8445-3D7377F80B5E}" type="datetimeFigureOut">
              <a:rPr lang="fr-FR" smtClean="0"/>
              <a:t>10/03/2013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91BDC-C214-4082-B125-18D85FAF3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75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אוצר מילים: פעלים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8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תרגיל שרשרת – 3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1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תרגיל שרשרת – 4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20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משפט תנאי קיים – 1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8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משפט תנאי קיים – 2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58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תרגול: משפט תנאי קיים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1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אוצר מילים: עוד מילים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8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z="4000" smtClean="0"/>
              <a:t>תרגול: השלמת פעלים בעבר</a:t>
            </a:r>
            <a:endParaRPr lang="en-US" sz="4000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עוברים מעבר לעתיד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7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נטייה: עתיד אפעול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0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נטייה: עתיד אפעל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נטייה: עתיד אפעול ואפעל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7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הפעלים במשקל אפעל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8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תרגיל שרשרת – 2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54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Affichage à l'écran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אוצר מילים: פעלים</vt:lpstr>
      <vt:lpstr>אוצר מילים: עוד מילים</vt:lpstr>
      <vt:lpstr>תרגול: השלמת פעלים בעבר</vt:lpstr>
      <vt:lpstr>עוברים מעבר לעתיד</vt:lpstr>
      <vt:lpstr>נטייה: עתיד אפעול</vt:lpstr>
      <vt:lpstr>נטייה: עתיד אפעל</vt:lpstr>
      <vt:lpstr>נטייה: עתיד אפעול ואפעל</vt:lpstr>
      <vt:lpstr>הפעלים במשקל אפעל</vt:lpstr>
      <vt:lpstr>תרגיל שרשרת – 2</vt:lpstr>
      <vt:lpstr>תרגיל שרשרת – 3</vt:lpstr>
      <vt:lpstr>תרגיל שרשרת – 4</vt:lpstr>
      <vt:lpstr>משפט תנאי קיים – 1</vt:lpstr>
      <vt:lpstr>משפט תנאי קיים – 2</vt:lpstr>
      <vt:lpstr>תרגול: משפט תנאי קיים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אוצר מילים: פעלים</dc:title>
  <dc:creator>family</dc:creator>
  <cp:lastModifiedBy>family</cp:lastModifiedBy>
  <cp:revision>1</cp:revision>
  <dcterms:created xsi:type="dcterms:W3CDTF">2013-03-10T18:02:27Z</dcterms:created>
  <dcterms:modified xsi:type="dcterms:W3CDTF">2013-03-10T18:02:27Z</dcterms:modified>
</cp:coreProperties>
</file>