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36CC-CCD8-4C90-8BDB-A095B551612C}" type="datetimeFigureOut">
              <a:rPr lang="fr-FR" smtClean="0"/>
              <a:t>05/01/2014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676-168F-47B8-81B0-3946D36FF9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6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36CC-CCD8-4C90-8BDB-A095B551612C}" type="datetimeFigureOut">
              <a:rPr lang="fr-FR" smtClean="0"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1676-168F-47B8-81B0-3946D36FF9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0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פתיחה</a:t>
            </a:r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טקסט על בן גוריון חלק 2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>
                <a:solidFill>
                  <a:schemeClr val="tx1"/>
                </a:solidFill>
              </a:rPr>
              <a:t>הטקסט על בן גוריון - סיכום</a:t>
            </a:r>
            <a:endParaRPr lang="de-DE" sz="4000" b="1" smtClean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smtClean="0"/>
              <a:t>תמונות לסיכום הטקסט</a:t>
            </a:r>
            <a:endParaRPr lang="en-US" sz="4000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מילות זמן - הקדמה</a:t>
            </a:r>
            <a:endParaRPr lang="en-US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קודם... אחר כך...</a:t>
            </a:r>
            <a:endParaRPr lang="de-DE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8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אחרי... לפני...</a:t>
            </a:r>
            <a:endParaRPr lang="de-DE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פעל ע"וי - הקדמה</a:t>
            </a:r>
            <a:endParaRPr lang="de-DE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פעל ע"וי שם פועל - הקנייה</a:t>
            </a:r>
            <a:endParaRPr lang="de-DE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smtClean="0"/>
              <a:t>פעל ע"ו – מבנה ותחילת רשימת פעלים</a:t>
            </a:r>
            <a:endParaRPr lang="en-US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smtClean="0"/>
              <a:t>פעל ע"ו – מבנה ורשימת פעלים</a:t>
            </a:r>
            <a:endParaRPr lang="en-US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6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מילים</a:t>
            </a:r>
            <a:endParaRPr lang="de-DE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/>
              <a:t>ע"ו תרגול 1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/>
              <a:t>ע"ו תרגול 2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/>
              <a:t>ע"ו תרגול 3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4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/>
              <a:t>ע"ו תרגול 4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2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/>
              <a:t>ע"ו תרגול 5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9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/>
              <a:t>ע"ו תרגול 6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8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/>
              <a:t>פעל ע"י – הקנייה, צורת ההווה ותחילת רשימת פעלים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5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smtClean="0"/>
              <a:t>פעל ע"י – מבנה ורשימת פעלים</a:t>
            </a:r>
            <a:endParaRPr lang="en-US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smtClean="0"/>
              <a:t>ע"י תרגול 1</a:t>
            </a:r>
            <a:endParaRPr lang="en-US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smtClean="0"/>
              <a:t>ע"י תרגול 2</a:t>
            </a:r>
            <a:endParaRPr lang="en-US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הקדמה לטקסט – תמונת ב"ג עומד על הראש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45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smtClean="0"/>
              <a:t>ע"י תרגול 3</a:t>
            </a:r>
            <a:endParaRPr lang="en-US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7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4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3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88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29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60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0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5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9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ע"ו + ע"י – תרגול כולל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5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הקדמה לטקסט – תמונת ב"ג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4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האזנה – שאלה מנחה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האזנה – שאלה מנחה (עם רשימת פעלים)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7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הדיאלוג המלא (מההאזנה)</a:t>
            </a:r>
            <a:endParaRPr lang="de-DE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8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פעל ע"וי תרגיל מסכם</a:t>
            </a:r>
            <a:endParaRPr lang="de-DE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הקדמה לטקסט – תמונת ב"ג ושנות חייו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smtClean="0"/>
              <a:t>הטקסט - פתיחה</a:t>
            </a:r>
            <a:endParaRPr lang="en-US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0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לקראת הטקסט – יצירת ציפיות 1 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לקראת הטקסט – יצירת ציפיות 2 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smtClean="0"/>
              <a:t>טקסט על בן גוריון 1</a:t>
            </a:r>
            <a:endParaRPr lang="de-DE" sz="40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82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Affichage à l'écran (4:3)</PresentationFormat>
  <Paragraphs>43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פתיחה</vt:lpstr>
      <vt:lpstr>מילים</vt:lpstr>
      <vt:lpstr>הקדמה לטקסט – תמונת ב"ג עומד על הראש</vt:lpstr>
      <vt:lpstr>הקדמה לטקסט – תמונת ב"ג</vt:lpstr>
      <vt:lpstr>הקדמה לטקסט – תמונת ב"ג ושנות חייו</vt:lpstr>
      <vt:lpstr>הטקסט - פתיחה</vt:lpstr>
      <vt:lpstr>לקראת הטקסט – יצירת ציפיות 1 </vt:lpstr>
      <vt:lpstr>לקראת הטקסט – יצירת ציפיות 2 </vt:lpstr>
      <vt:lpstr>טקסט על בן גוריון 1</vt:lpstr>
      <vt:lpstr>טקסט על בן גוריון חלק 2</vt:lpstr>
      <vt:lpstr>הטקסט על בן גוריון - סיכום</vt:lpstr>
      <vt:lpstr>תמונות לסיכום הטקסט</vt:lpstr>
      <vt:lpstr>מילות זמן - הקדמה</vt:lpstr>
      <vt:lpstr>קודם... אחר כך...</vt:lpstr>
      <vt:lpstr>אחרי... לפני...</vt:lpstr>
      <vt:lpstr>פעל ע"וי - הקדמה</vt:lpstr>
      <vt:lpstr>פעל ע"וי שם פועל - הקנייה</vt:lpstr>
      <vt:lpstr>פעל ע"ו – מבנה ותחילת רשימת פעלים</vt:lpstr>
      <vt:lpstr>פעל ע"ו – מבנה ורשימת פעלים</vt:lpstr>
      <vt:lpstr>ע"ו תרגול 1</vt:lpstr>
      <vt:lpstr>ע"ו תרגול 2</vt:lpstr>
      <vt:lpstr>ע"ו תרגול 3</vt:lpstr>
      <vt:lpstr>ע"ו תרגול 4</vt:lpstr>
      <vt:lpstr>ע"ו תרגול 5</vt:lpstr>
      <vt:lpstr>ע"ו תרגול 6</vt:lpstr>
      <vt:lpstr>פעל ע"י – הקנייה, צורת ההווה ותחילת רשימת פעלים</vt:lpstr>
      <vt:lpstr>פעל ע"י – מבנה ורשימת פעלים</vt:lpstr>
      <vt:lpstr>ע"י תרגול 1</vt:lpstr>
      <vt:lpstr>ע"י תרגול 2</vt:lpstr>
      <vt:lpstr>ע"י תרגול 3</vt:lpstr>
      <vt:lpstr>ע"ו + ע"י – תרגול כולל</vt:lpstr>
      <vt:lpstr>ע"ו + ע"י – תרגול כולל</vt:lpstr>
      <vt:lpstr>ע"ו + ע"י – תרגול כולל</vt:lpstr>
      <vt:lpstr>ע"ו + ע"י – תרגול כולל</vt:lpstr>
      <vt:lpstr>ע"ו + ע"י – תרגול כולל</vt:lpstr>
      <vt:lpstr>ע"ו + ע"י – תרגול כולל</vt:lpstr>
      <vt:lpstr>ע"ו + ע"י – תרגול כולל</vt:lpstr>
      <vt:lpstr>ע"ו + ע"י – תרגול כולל</vt:lpstr>
      <vt:lpstr>ע"ו + ע"י – תרגול כולל</vt:lpstr>
      <vt:lpstr>האזנה – שאלה מנחה</vt:lpstr>
      <vt:lpstr>האזנה – שאלה מנחה (עם רשימת פעלים)</vt:lpstr>
      <vt:lpstr>הדיאלוג המלא (מההאזנה)</vt:lpstr>
      <vt:lpstr>פעל ע"וי תרגיל מסכם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פתיחה</dc:title>
  <dc:creator>family</dc:creator>
  <cp:lastModifiedBy>family</cp:lastModifiedBy>
  <cp:revision>1</cp:revision>
  <dcterms:created xsi:type="dcterms:W3CDTF">2014-01-05T08:06:31Z</dcterms:created>
  <dcterms:modified xsi:type="dcterms:W3CDTF">2014-01-05T08:06:31Z</dcterms:modified>
</cp:coreProperties>
</file>