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5030-A050-40C8-AFF7-6F8E9A3844BC}" type="datetimeFigureOut">
              <a:rPr lang="fr-FR" smtClean="0"/>
              <a:t>05/01/2014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1871-4B30-4AA4-B900-CDEA361A7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5030-A050-40C8-AFF7-6F8E9A3844BC}" type="datetimeFigureOut">
              <a:rPr lang="fr-FR" smtClean="0"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1871-4B30-4AA4-B900-CDEA361A7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6600" b="1" smtClean="0">
                <a:solidFill>
                  <a:srgbClr val="9900CC"/>
                </a:solidFill>
              </a:rPr>
              <a:t>בגדים</a:t>
            </a:r>
            <a:endParaRPr lang="en-US" sz="6600" b="1" smtClean="0">
              <a:solidFill>
                <a:srgbClr val="9900CC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4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6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9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דיאלוג חופשי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1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>
                <a:solidFill>
                  <a:srgbClr val="9900CC"/>
                </a:solidFill>
              </a:rPr>
              <a:t>בגדים ועוד מילים</a:t>
            </a:r>
            <a:endParaRPr lang="en-US" sz="4000" b="1" dirty="0" smtClean="0">
              <a:solidFill>
                <a:srgbClr val="9900CC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9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מדרש תמונה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5400" b="1" smtClean="0">
                <a:solidFill>
                  <a:srgbClr val="9900CC"/>
                </a:solidFill>
              </a:rPr>
              <a:t>הרבה בגדים</a:t>
            </a:r>
            <a:endParaRPr lang="en-US" sz="5400" b="1" smtClean="0">
              <a:solidFill>
                <a:srgbClr val="9900CC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200" smtClean="0"/>
              <a:t>חזרה על המילים</a:t>
            </a:r>
            <a:endParaRPr lang="en-US" altLang="en-US" sz="320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4000" b="1" kern="1200" smtClean="0">
                <a:solidFill>
                  <a:srgbClr val="FF00FF"/>
                </a:solidFill>
                <a:ea typeface="+mn-ea"/>
              </a:rPr>
              <a:t>אין לי מה ללבוש...</a:t>
            </a:r>
            <a:endParaRPr lang="en-US" sz="4000" b="1" kern="1200" dirty="0">
              <a:solidFill>
                <a:srgbClr val="FF00FF"/>
              </a:solidFill>
              <a:ea typeface="+mn-ea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4000" b="1" kern="1200" smtClean="0">
                <a:solidFill>
                  <a:srgbClr val="FF00FF"/>
                </a:solidFill>
                <a:ea typeface="+mn-ea"/>
              </a:rPr>
              <a:t>אין לי מה ללבוש...</a:t>
            </a:r>
            <a:endParaRPr lang="en-US" sz="4000" b="1" kern="1200" dirty="0">
              <a:solidFill>
                <a:srgbClr val="FF00FF"/>
              </a:solidFill>
              <a:ea typeface="+mn-ea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4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Affichage à l'écran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בגדים</vt:lpstr>
      <vt:lpstr>בגדים ועוד מילים</vt:lpstr>
      <vt:lpstr>מדרש תמונה</vt:lpstr>
      <vt:lpstr>הרבה בגדים</vt:lpstr>
      <vt:lpstr>חזרה על המילים</vt:lpstr>
      <vt:lpstr>אין לי מה ללבוש...</vt:lpstr>
      <vt:lpstr>אין לי מה ללבוש...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דיאלוג חופשי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בגדים</dc:title>
  <dc:creator>family</dc:creator>
  <cp:lastModifiedBy>family</cp:lastModifiedBy>
  <cp:revision>1</cp:revision>
  <dcterms:created xsi:type="dcterms:W3CDTF">2014-01-05T08:07:42Z</dcterms:created>
  <dcterms:modified xsi:type="dcterms:W3CDTF">2014-01-05T08:07:42Z</dcterms:modified>
</cp:coreProperties>
</file>